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6" r:id="rId2"/>
    <p:sldId id="257" r:id="rId3"/>
    <p:sldId id="260" r:id="rId4"/>
  </p:sldIdLst>
  <p:sldSz cx="12801600" cy="9601200" type="A3"/>
  <p:notesSz cx="9144000" cy="6858000"/>
  <p:defaultTextStyle>
    <a:defPPr>
      <a:defRPr lang="en-US"/>
    </a:defPPr>
    <a:lvl1pPr marL="0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1pPr>
    <a:lvl2pPr marL="639889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2pPr>
    <a:lvl3pPr marL="1279779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3pPr>
    <a:lvl4pPr marL="1919669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4pPr>
    <a:lvl5pPr marL="2559557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5pPr>
    <a:lvl6pPr marL="3199447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6pPr>
    <a:lvl7pPr marL="3839337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7pPr>
    <a:lvl8pPr marL="4479226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8pPr>
    <a:lvl9pPr marL="5119116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1F3AB772-6C61-4BFA-8D5A-DFDB451147C5}">
          <p14:sldIdLst>
            <p14:sldId id="306"/>
          </p14:sldIdLst>
        </p14:section>
        <p14:section name="Basic Info." id="{4D33FE07-C3CC-4E1E-94DE-6489D43489F3}">
          <p14:sldIdLst>
            <p14:sldId id="257"/>
          </p14:sldIdLst>
        </p14:section>
        <p14:section name="Submission Requirements" id="{6DAB28C2-4CD1-4695-9A84-B8FEF551660F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5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0A1"/>
    <a:srgbClr val="4E97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42" d="100"/>
          <a:sy n="42" d="100"/>
        </p:scale>
        <p:origin x="1560" y="60"/>
      </p:cViewPr>
      <p:guideLst>
        <p:guide orient="horz" pos="3025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188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5D16B1-B38E-46D5-A62B-4CF7795DFF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A7CCD-C601-426E-9F96-43C464C3FF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BF067-04F5-4B67-9F61-8624332BB34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FE96-236C-4116-874E-AB42E4AE3F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20CEB-A40E-46B3-9CAC-ADBC472394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C21EE-2856-4A79-952F-1F6C9F5E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9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AA74C-C8D8-46EC-B1F6-353A3F33C4F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4B2AE-1D6B-42C5-A4D7-758D5876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1pPr>
    <a:lvl2pPr marL="639889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2pPr>
    <a:lvl3pPr marL="1279779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3pPr>
    <a:lvl4pPr marL="1919669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4pPr>
    <a:lvl5pPr marL="2559557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5pPr>
    <a:lvl6pPr marL="3199447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6pPr>
    <a:lvl7pPr marL="3839337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7pPr>
    <a:lvl8pPr marL="4479226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8pPr>
    <a:lvl9pPr marL="5119116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4B2AE-1D6B-42C5-A4D7-758D5876FF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66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4B2AE-1D6B-42C5-A4D7-758D5876FF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5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4B2AE-1D6B-42C5-A4D7-758D5876FF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5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nd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building&#10;&#10;Description automatically generated">
            <a:extLst>
              <a:ext uri="{FF2B5EF4-FFF2-40B4-BE49-F238E27FC236}">
                <a16:creationId xmlns:a16="http://schemas.microsoft.com/office/drawing/2014/main" id="{8B30F15C-4785-44CB-94A1-3A7D33BAD4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" r="4731"/>
          <a:stretch/>
        </p:blipFill>
        <p:spPr>
          <a:xfrm>
            <a:off x="-1" y="0"/>
            <a:ext cx="12801601" cy="9601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91FA91-9496-4866-A5AC-69891412344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995" y="3648075"/>
            <a:ext cx="1152525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3BABCB-AD57-4B4D-9E93-24A96B54A14D}"/>
              </a:ext>
            </a:extLst>
          </p:cNvPr>
          <p:cNvSpPr txBox="1"/>
          <p:nvPr userDrawn="1"/>
        </p:nvSpPr>
        <p:spPr>
          <a:xfrm>
            <a:off x="7543800" y="4917738"/>
            <a:ext cx="4495800" cy="446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C60A1"/>
                </a:solidFill>
              </a:rPr>
              <a:t>Program: </a:t>
            </a: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Course Code: </a:t>
            </a: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Course Name:</a:t>
            </a:r>
          </a:p>
          <a:p>
            <a:endParaRPr lang="en-US" b="1" dirty="0">
              <a:solidFill>
                <a:srgbClr val="1C60A1"/>
              </a:solidFill>
            </a:endParaRP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Examination Committee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1800" b="1" dirty="0"/>
              <a:t>Ain Shams University</a:t>
            </a:r>
          </a:p>
          <a:p>
            <a:r>
              <a:rPr lang="en-US" sz="1800" b="1" dirty="0"/>
              <a:t>Faculty of Engineering </a:t>
            </a:r>
          </a:p>
          <a:p>
            <a:r>
              <a:rPr lang="en-US" sz="1800" b="1" dirty="0"/>
              <a:t>Spring Semester – 2020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570427-81E9-433F-9CC4-DDEACABED6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3800" y="1619250"/>
            <a:ext cx="8915400" cy="66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RESEARCH &amp; PROJECT SUBMISSIONS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F3FF55C-12D7-4640-922E-D05D702DB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39200" y="4917738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517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b="1" dirty="0">
                <a:solidFill>
                  <a:srgbClr val="1C60A1"/>
                </a:solidFill>
              </a:rPr>
              <a:t>Fill in 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81B795CD-1078-4BEA-9134-74A28A1E6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91600" y="5317573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CB7C8E8E-07C9-440A-935D-ACDF7C0BCB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7800" y="5604742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A0D62A69-BB95-4B9C-A36F-2E7FA82859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6594138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7983F6E1-F972-443D-AE35-12BDC1E9F9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6200" y="6915967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E769A7B1-5B7D-4B9A-B621-07171997C7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7232614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C923DFD8-F215-45E5-9A6D-A5020F5BF68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96200" y="7542271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BFE40802-1236-4687-A5F3-12C24806C9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7859809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</p:spTree>
    <p:extLst>
      <p:ext uri="{BB962C8B-B14F-4D97-AF65-F5344CB8AC3E}">
        <p14:creationId xmlns:p14="http://schemas.microsoft.com/office/powerpoint/2010/main" val="14608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5250" y="1200149"/>
            <a:ext cx="4751705" cy="255587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5688" y="1200149"/>
            <a:ext cx="14046200" cy="25558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Inf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2148990-6920-4844-9BDE-499B260C6971}"/>
              </a:ext>
            </a:extLst>
          </p:cNvPr>
          <p:cNvSpPr/>
          <p:nvPr userDrawn="1"/>
        </p:nvSpPr>
        <p:spPr>
          <a:xfrm>
            <a:off x="1" y="4205940"/>
            <a:ext cx="12801600" cy="1813860"/>
          </a:xfrm>
          <a:prstGeom prst="rect">
            <a:avLst/>
          </a:prstGeom>
          <a:solidFill>
            <a:srgbClr val="1C60A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6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14D6290C-CC66-4351-BF8A-CADA7BF40E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69752" y="287338"/>
            <a:ext cx="3856038" cy="307975"/>
          </a:xfrm>
          <a:prstGeom prst="rect">
            <a:avLst/>
          </a:prstGeom>
        </p:spPr>
        <p:txBody>
          <a:bodyPr/>
          <a:lstStyle>
            <a:lvl1pPr marL="0" indent="0" algn="r" defTabSz="1279779" rtl="1" eaLnBrk="1" latinLnBrk="0" hangingPunct="1">
              <a:buNone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COURSE CODE, COURSE NAME, SPRING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CDB179-C937-4E46-B5A4-932AA66CD434}"/>
              </a:ext>
            </a:extLst>
          </p:cNvPr>
          <p:cNvSpPr/>
          <p:nvPr userDrawn="1"/>
        </p:nvSpPr>
        <p:spPr>
          <a:xfrm>
            <a:off x="1" y="1621212"/>
            <a:ext cx="12801600" cy="2048988"/>
          </a:xfrm>
          <a:prstGeom prst="rect">
            <a:avLst/>
          </a:prstGeom>
          <a:solidFill>
            <a:srgbClr val="1C60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6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25B4C6C-EAE5-416E-9EB7-7CDF8EA871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8434" y="1246514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Student Personal Information for Group Work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BCDFAB-E891-4FD8-BC38-83A01DE96AD4}"/>
              </a:ext>
            </a:extLst>
          </p:cNvPr>
          <p:cNvSpPr/>
          <p:nvPr userDrawn="1"/>
        </p:nvSpPr>
        <p:spPr>
          <a:xfrm>
            <a:off x="1069448" y="9278779"/>
            <a:ext cx="11473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latin typeface="+mj-lt"/>
              </a:rPr>
              <a:t>SPRING SEMESTER - YEAR 201</a:t>
            </a:r>
            <a:r>
              <a:rPr lang="ar-EG" sz="1000" dirty="0">
                <a:latin typeface="+mj-lt"/>
              </a:rPr>
              <a:t>9</a:t>
            </a:r>
            <a:r>
              <a:rPr lang="en-US" sz="1000" dirty="0">
                <a:latin typeface="+mj-lt"/>
              </a:rPr>
              <a:t>/20</a:t>
            </a:r>
            <a:r>
              <a:rPr lang="ar-EG" sz="1000" dirty="0">
                <a:latin typeface="+mj-lt"/>
              </a:rPr>
              <a:t>20</a:t>
            </a:r>
            <a:endParaRPr lang="en-US" sz="1000" dirty="0"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46C9EF-5C55-4CA9-BB69-E6386B13A33F}"/>
              </a:ext>
            </a:extLst>
          </p:cNvPr>
          <p:cNvCxnSpPr>
            <a:cxnSpLocks/>
          </p:cNvCxnSpPr>
          <p:nvPr userDrawn="1"/>
        </p:nvCxnSpPr>
        <p:spPr>
          <a:xfrm>
            <a:off x="198434" y="9220200"/>
            <a:ext cx="1237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D4AB8DB-49C3-4506-A88E-1031B7641C9C}"/>
              </a:ext>
            </a:extLst>
          </p:cNvPr>
          <p:cNvSpPr/>
          <p:nvPr userDrawn="1"/>
        </p:nvSpPr>
        <p:spPr>
          <a:xfrm>
            <a:off x="1083006" y="341116"/>
            <a:ext cx="5887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AIN SHAMS UNIVERSITY</a:t>
            </a:r>
            <a:endParaRPr lang="en-US" sz="1400" dirty="0"/>
          </a:p>
          <a:p>
            <a:r>
              <a:rPr lang="en-US" sz="1400" b="1" dirty="0"/>
              <a:t>FACULTY OF ENGINEERING</a:t>
            </a:r>
            <a:endParaRPr lang="en-US" sz="14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0E30738-F1E6-4364-BE07-610395A15ED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" y="175894"/>
            <a:ext cx="842107" cy="84210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angle 1">
            <a:extLst>
              <a:ext uri="{FF2B5EF4-FFF2-40B4-BE49-F238E27FC236}">
                <a16:creationId xmlns:a16="http://schemas.microsoft.com/office/drawing/2014/main" id="{6CFCEA22-1B57-4A29-97A4-78FD3F0DD9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8434" y="3817962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Plagiarism Statement</a:t>
            </a:r>
            <a:endParaRPr lang="en-US" altLang="en-US" sz="2800" dirty="0">
              <a:solidFill>
                <a:srgbClr val="1C60A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AE5110-988B-4EF1-B732-ABD32D40C3B3}"/>
              </a:ext>
            </a:extLst>
          </p:cNvPr>
          <p:cNvSpPr txBox="1"/>
          <p:nvPr userDrawn="1"/>
        </p:nvSpPr>
        <p:spPr>
          <a:xfrm>
            <a:off x="214430" y="4362058"/>
            <a:ext cx="1196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certify that this assignment / report is my own work, based on my personal study and/or research and that I have acknowledged all material and sources used in its preparation, whether they are books, articles, reports, lecture notes, and any other kind of document, electronic or personal communication. I also certify that this assignment / report has not been previously been submitted for assessment for another course. I certify that I have not copied in part or whole or otherwise plagiarized the work of other students and / or persons.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187FFA-6CC9-4B2A-A49F-007768A37859}"/>
              </a:ext>
            </a:extLst>
          </p:cNvPr>
          <p:cNvSpPr txBox="1"/>
          <p:nvPr userDrawn="1"/>
        </p:nvSpPr>
        <p:spPr>
          <a:xfrm>
            <a:off x="214430" y="5579973"/>
            <a:ext cx="3138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Signature/Student Name: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501AE5-5233-40F5-8EA6-DB2F571BBD1E}"/>
              </a:ext>
            </a:extLst>
          </p:cNvPr>
          <p:cNvSpPr txBox="1"/>
          <p:nvPr userDrawn="1"/>
        </p:nvSpPr>
        <p:spPr>
          <a:xfrm>
            <a:off x="9387873" y="557997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Date: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3E94A64-AFD1-401B-8E80-EE6F349334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53919" y="5587038"/>
            <a:ext cx="4379913" cy="249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BBFDC647-C27F-4342-872D-DDCB61927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87873" y="5587038"/>
            <a:ext cx="2537917" cy="249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2A003E38-E8CD-4219-8945-C6836260C4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2976" y="6787088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C89089DD-A99A-4E7C-AD5A-4DE5DD8A73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9528" y="6678999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45" name="Rectangle 1">
            <a:extLst>
              <a:ext uri="{FF2B5EF4-FFF2-40B4-BE49-F238E27FC236}">
                <a16:creationId xmlns:a16="http://schemas.microsoft.com/office/drawing/2014/main" id="{5AF9FAA8-B9D0-49A8-A952-F28E3367A7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8434" y="6272331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Submission Contents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EBC894F4-FF52-4DD3-A277-3FD12667E5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92976" y="719468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21AE70AF-CA75-49E7-B63F-69407BEE3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9528" y="708660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52CC78F0-4F7D-4F4D-A0BE-93BCB1648F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2976" y="759903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4C75521D-9EBE-4834-AB50-9F3C31552E2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9528" y="749095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239E0F7D-ED18-4410-A22F-4C7D4167D35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92976" y="8004536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1926D2DB-4E25-4E4F-9265-3CDF0A964A9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9528" y="7896447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FC7268AB-5680-40F8-8345-CB791BD4ECA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92976" y="8415031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E4706371-B0AD-4732-9142-9641734D402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9528" y="8306942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84D3737B-587B-419D-99A7-9D1B87BEFB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39000" y="6787088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276464A6-821F-4A48-9EC9-85E96C118B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05552" y="6678999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599CD86D-ABAD-4737-BECE-4FB42C4D765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39000" y="719468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04539DE9-7802-4E7D-8101-D08857BDCAA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05552" y="708660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64CB24E0-CEA0-45D3-8755-7EAA2D175DD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239000" y="759903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9" name="Text Placeholder 4">
            <a:extLst>
              <a:ext uri="{FF2B5EF4-FFF2-40B4-BE49-F238E27FC236}">
                <a16:creationId xmlns:a16="http://schemas.microsoft.com/office/drawing/2014/main" id="{19C0F27C-9163-4A5A-ADEE-2C667C4E4A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05552" y="749095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9069EF03-D3B9-46FF-99B6-EB07A30EF0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39000" y="8004536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134FA210-8E98-4976-8FA0-D0CC9F98DE4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05552" y="7896447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73993270-AE47-4442-9B62-914BBB70E87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239000" y="8415031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79C69C86-3319-433F-BAF3-46FF4BFCD5C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05552" y="8306942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750C5D8A-D3AA-4698-BF77-7A8342A3DA2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67460144"/>
              </p:ext>
            </p:extLst>
          </p:nvPr>
        </p:nvGraphicFramePr>
        <p:xfrm>
          <a:off x="381000" y="1547620"/>
          <a:ext cx="2462727" cy="419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65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Student Names: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32" marR="4103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Text Placeholder 28">
            <a:extLst>
              <a:ext uri="{FF2B5EF4-FFF2-40B4-BE49-F238E27FC236}">
                <a16:creationId xmlns:a16="http://schemas.microsoft.com/office/drawing/2014/main" id="{4736D265-FDA5-4ABA-B902-CC35707418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3426" y="2021413"/>
            <a:ext cx="6719374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65" name="Text Placeholder 28">
            <a:extLst>
              <a:ext uri="{FF2B5EF4-FFF2-40B4-BE49-F238E27FC236}">
                <a16:creationId xmlns:a16="http://schemas.microsoft.com/office/drawing/2014/main" id="{C9CCACA4-D5BB-44B8-A5EA-5618A607A0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3426" y="2307479"/>
            <a:ext cx="6719374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66" name="Text Placeholder 28">
            <a:extLst>
              <a:ext uri="{FF2B5EF4-FFF2-40B4-BE49-F238E27FC236}">
                <a16:creationId xmlns:a16="http://schemas.microsoft.com/office/drawing/2014/main" id="{5E225932-C06F-4288-8848-E13AFF633E5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3426" y="2578758"/>
            <a:ext cx="6719374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67" name="Text Placeholder 28">
            <a:extLst>
              <a:ext uri="{FF2B5EF4-FFF2-40B4-BE49-F238E27FC236}">
                <a16:creationId xmlns:a16="http://schemas.microsoft.com/office/drawing/2014/main" id="{60AAB61D-5697-4C57-9575-24027CEF924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43426" y="2866466"/>
            <a:ext cx="6719374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68" name="Text Placeholder 28">
            <a:extLst>
              <a:ext uri="{FF2B5EF4-FFF2-40B4-BE49-F238E27FC236}">
                <a16:creationId xmlns:a16="http://schemas.microsoft.com/office/drawing/2014/main" id="{8BA724B1-FBA9-48F7-AFDA-A48C4B331B9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43426" y="3136779"/>
            <a:ext cx="6719374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4E870B54-8F32-4DAF-AD31-E97F88FCAF1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8057784"/>
              </p:ext>
            </p:extLst>
          </p:nvPr>
        </p:nvGraphicFramePr>
        <p:xfrm>
          <a:off x="7435094" y="1547620"/>
          <a:ext cx="2462727" cy="419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65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Student Codes: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32" marR="4103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Text Placeholder 28">
            <a:extLst>
              <a:ext uri="{FF2B5EF4-FFF2-40B4-BE49-F238E27FC236}">
                <a16:creationId xmlns:a16="http://schemas.microsoft.com/office/drawing/2014/main" id="{E1B0B6D2-AFBB-4EA9-8C6C-959656FBD3E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497521" y="2021413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71" name="Text Placeholder 28">
            <a:extLst>
              <a:ext uri="{FF2B5EF4-FFF2-40B4-BE49-F238E27FC236}">
                <a16:creationId xmlns:a16="http://schemas.microsoft.com/office/drawing/2014/main" id="{1EDCA8B7-AC20-42E4-88F3-7EC4175133D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497521" y="2307479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72" name="Text Placeholder 28">
            <a:extLst>
              <a:ext uri="{FF2B5EF4-FFF2-40B4-BE49-F238E27FC236}">
                <a16:creationId xmlns:a16="http://schemas.microsoft.com/office/drawing/2014/main" id="{F9060C77-07A2-43CC-A134-F61BC3328E5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497521" y="2578758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73" name="Text Placeholder 28">
            <a:extLst>
              <a:ext uri="{FF2B5EF4-FFF2-40B4-BE49-F238E27FC236}">
                <a16:creationId xmlns:a16="http://schemas.microsoft.com/office/drawing/2014/main" id="{9FC8510E-A978-4D67-A143-1BF1F299373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7521" y="2866466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74" name="Text Placeholder 28">
            <a:extLst>
              <a:ext uri="{FF2B5EF4-FFF2-40B4-BE49-F238E27FC236}">
                <a16:creationId xmlns:a16="http://schemas.microsoft.com/office/drawing/2014/main" id="{2A6B0981-2BDA-487B-8891-CA253CFCEC0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7521" y="3136779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</p:spTree>
    <p:extLst>
      <p:ext uri="{BB962C8B-B14F-4D97-AF65-F5344CB8AC3E}">
        <p14:creationId xmlns:p14="http://schemas.microsoft.com/office/powerpoint/2010/main" val="11768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miss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A82D39FB-4B06-4113-8922-20BB414000D4}"/>
              </a:ext>
            </a:extLst>
          </p:cNvPr>
          <p:cNvSpPr/>
          <p:nvPr userDrawn="1"/>
        </p:nvSpPr>
        <p:spPr>
          <a:xfrm>
            <a:off x="1069448" y="9278779"/>
            <a:ext cx="11473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latin typeface="+mj-lt"/>
              </a:rPr>
              <a:t>SPRING SEMESTER - YEAR 201</a:t>
            </a:r>
            <a:r>
              <a:rPr lang="ar-EG" sz="1000" dirty="0">
                <a:latin typeface="+mj-lt"/>
              </a:rPr>
              <a:t>9</a:t>
            </a:r>
            <a:r>
              <a:rPr lang="en-US" sz="1000" dirty="0">
                <a:latin typeface="+mj-lt"/>
              </a:rPr>
              <a:t>/20</a:t>
            </a:r>
            <a:r>
              <a:rPr lang="ar-EG" sz="1000" dirty="0">
                <a:latin typeface="+mj-lt"/>
              </a:rPr>
              <a:t>20</a:t>
            </a:r>
            <a:endParaRPr lang="en-US" sz="1000" dirty="0">
              <a:latin typeface="+mj-lt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61FDDB-B324-4CEF-8834-585DC7434AD3}"/>
              </a:ext>
            </a:extLst>
          </p:cNvPr>
          <p:cNvCxnSpPr>
            <a:cxnSpLocks/>
          </p:cNvCxnSpPr>
          <p:nvPr userDrawn="1"/>
        </p:nvCxnSpPr>
        <p:spPr>
          <a:xfrm>
            <a:off x="198434" y="9220200"/>
            <a:ext cx="1237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1D59C3A-6415-4D46-96B9-14EE0406F364}"/>
              </a:ext>
            </a:extLst>
          </p:cNvPr>
          <p:cNvSpPr/>
          <p:nvPr userDrawn="1"/>
        </p:nvSpPr>
        <p:spPr>
          <a:xfrm>
            <a:off x="274320" y="1183223"/>
            <a:ext cx="12115800" cy="7884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425FF8A3-5CFF-4A1D-A33B-3D834B316AC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69752" y="287338"/>
            <a:ext cx="3856038" cy="307975"/>
          </a:xfrm>
          <a:prstGeom prst="rect">
            <a:avLst/>
          </a:prstGeom>
        </p:spPr>
        <p:txBody>
          <a:bodyPr/>
          <a:lstStyle>
            <a:lvl1pPr marL="0" indent="0" algn="r" defTabSz="1279779" rtl="1" eaLnBrk="1" latinLnBrk="0" hangingPunct="1">
              <a:buNone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COURSE CODE, COURSE NAME, SPRING 2020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C8C000-1983-4CB0-AFB9-6F7E69DA6665}"/>
              </a:ext>
            </a:extLst>
          </p:cNvPr>
          <p:cNvSpPr/>
          <p:nvPr userDrawn="1"/>
        </p:nvSpPr>
        <p:spPr>
          <a:xfrm>
            <a:off x="1083006" y="341116"/>
            <a:ext cx="5887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AIN SHAMS UNIVERSITY</a:t>
            </a:r>
            <a:endParaRPr lang="en-US" sz="1400" dirty="0"/>
          </a:p>
          <a:p>
            <a:r>
              <a:rPr lang="en-US" sz="1400" b="1" dirty="0"/>
              <a:t>FACULTY OF ENGINEERING</a:t>
            </a:r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24A4BD-0E10-444F-9BF8-C8F9D0494EE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" y="175894"/>
            <a:ext cx="842107" cy="8421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B72DC-4BFA-47E7-A60B-CB8DB3B4FA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2195" y="1330433"/>
            <a:ext cx="4556125" cy="423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D1700-9422-4E06-8998-F28C889175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1480" y="1219200"/>
            <a:ext cx="763587" cy="52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6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4194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691" y="6989763"/>
            <a:ext cx="9398952" cy="19769137"/>
          </a:xfrm>
          <a:prstGeom prst="rect">
            <a:avLst/>
          </a:prstGeom>
        </p:spPr>
        <p:txBody>
          <a:bodyPr/>
          <a:lstStyle>
            <a:lvl1pPr>
              <a:defRPr sz="3829"/>
            </a:lvl1pPr>
            <a:lvl2pPr>
              <a:defRPr sz="3291"/>
            </a:lvl2pPr>
            <a:lvl3pPr>
              <a:defRPr sz="2812"/>
            </a:lvl3pPr>
            <a:lvl4pPr>
              <a:defRPr sz="2453"/>
            </a:lvl4pPr>
            <a:lvl5pPr>
              <a:defRPr sz="2453"/>
            </a:lvl5pPr>
            <a:lvl6pPr>
              <a:defRPr sz="2453"/>
            </a:lvl6pPr>
            <a:lvl7pPr>
              <a:defRPr sz="2453"/>
            </a:lvl7pPr>
            <a:lvl8pPr>
              <a:defRPr sz="2453"/>
            </a:lvl8pPr>
            <a:lvl9pPr>
              <a:defRPr sz="2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1" y="6989763"/>
            <a:ext cx="9398953" cy="19769137"/>
          </a:xfrm>
          <a:prstGeom prst="rect">
            <a:avLst/>
          </a:prstGeom>
        </p:spPr>
        <p:txBody>
          <a:bodyPr/>
          <a:lstStyle>
            <a:lvl1pPr>
              <a:defRPr sz="3829"/>
            </a:lvl1pPr>
            <a:lvl2pPr>
              <a:defRPr sz="3291"/>
            </a:lvl2pPr>
            <a:lvl3pPr>
              <a:defRPr sz="2812"/>
            </a:lvl3pPr>
            <a:lvl4pPr>
              <a:defRPr sz="2453"/>
            </a:lvl4pPr>
            <a:lvl5pPr>
              <a:defRPr sz="2453"/>
            </a:lvl5pPr>
            <a:lvl6pPr>
              <a:defRPr sz="2453"/>
            </a:lvl6pPr>
            <a:lvl7pPr>
              <a:defRPr sz="2453"/>
            </a:lvl7pPr>
            <a:lvl8pPr>
              <a:defRPr sz="2453"/>
            </a:lvl8pPr>
            <a:lvl9pPr>
              <a:defRPr sz="2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8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91" b="1"/>
            </a:lvl1pPr>
            <a:lvl2pPr marL="623527" indent="0">
              <a:buNone/>
              <a:defRPr sz="2812" b="1"/>
            </a:lvl2pPr>
            <a:lvl3pPr marL="1247055" indent="0">
              <a:buNone/>
              <a:defRPr sz="2453" b="1"/>
            </a:lvl3pPr>
            <a:lvl4pPr marL="1870583" indent="0">
              <a:buNone/>
              <a:defRPr sz="2094" b="1"/>
            </a:lvl4pPr>
            <a:lvl5pPr marL="2494109" indent="0">
              <a:buNone/>
              <a:defRPr sz="2094" b="1"/>
            </a:lvl5pPr>
            <a:lvl6pPr marL="3117637" indent="0">
              <a:buNone/>
              <a:defRPr sz="2094" b="1"/>
            </a:lvl6pPr>
            <a:lvl7pPr marL="3741165" indent="0">
              <a:buNone/>
              <a:defRPr sz="2094" b="1"/>
            </a:lvl7pPr>
            <a:lvl8pPr marL="4364692" indent="0">
              <a:buNone/>
              <a:defRPr sz="2094" b="1"/>
            </a:lvl8pPr>
            <a:lvl9pPr marL="4988220" indent="0">
              <a:buNone/>
              <a:defRPr sz="20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6"/>
            <a:ext cx="5656263" cy="5531803"/>
          </a:xfrm>
          <a:prstGeom prst="rect">
            <a:avLst/>
          </a:prstGeom>
        </p:spPr>
        <p:txBody>
          <a:bodyPr/>
          <a:lstStyle>
            <a:lvl1pPr>
              <a:defRPr sz="3291"/>
            </a:lvl1pPr>
            <a:lvl2pPr>
              <a:defRPr sz="2812"/>
            </a:lvl2pPr>
            <a:lvl3pPr>
              <a:defRPr sz="2453"/>
            </a:lvl3pPr>
            <a:lvl4pPr>
              <a:defRPr sz="2094"/>
            </a:lvl4pPr>
            <a:lvl5pPr>
              <a:defRPr sz="2094"/>
            </a:lvl5pPr>
            <a:lvl6pPr>
              <a:defRPr sz="2094"/>
            </a:lvl6pPr>
            <a:lvl7pPr>
              <a:defRPr sz="2094"/>
            </a:lvl7pPr>
            <a:lvl8pPr>
              <a:defRPr sz="2094"/>
            </a:lvl8pPr>
            <a:lvl9pPr>
              <a:defRPr sz="2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5" cy="895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91" b="1"/>
            </a:lvl1pPr>
            <a:lvl2pPr marL="623527" indent="0">
              <a:buNone/>
              <a:defRPr sz="2812" b="1"/>
            </a:lvl2pPr>
            <a:lvl3pPr marL="1247055" indent="0">
              <a:buNone/>
              <a:defRPr sz="2453" b="1"/>
            </a:lvl3pPr>
            <a:lvl4pPr marL="1870583" indent="0">
              <a:buNone/>
              <a:defRPr sz="2094" b="1"/>
            </a:lvl4pPr>
            <a:lvl5pPr marL="2494109" indent="0">
              <a:buNone/>
              <a:defRPr sz="2094" b="1"/>
            </a:lvl5pPr>
            <a:lvl6pPr marL="3117637" indent="0">
              <a:buNone/>
              <a:defRPr sz="2094" b="1"/>
            </a:lvl6pPr>
            <a:lvl7pPr marL="3741165" indent="0">
              <a:buNone/>
              <a:defRPr sz="2094" b="1"/>
            </a:lvl7pPr>
            <a:lvl8pPr marL="4364692" indent="0">
              <a:buNone/>
              <a:defRPr sz="2094" b="1"/>
            </a:lvl8pPr>
            <a:lvl9pPr marL="4988220" indent="0">
              <a:buNone/>
              <a:defRPr sz="20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6"/>
            <a:ext cx="5658485" cy="5531803"/>
          </a:xfrm>
          <a:prstGeom prst="rect">
            <a:avLst/>
          </a:prstGeom>
        </p:spPr>
        <p:txBody>
          <a:bodyPr/>
          <a:lstStyle>
            <a:lvl1pPr>
              <a:defRPr sz="3291"/>
            </a:lvl1pPr>
            <a:lvl2pPr>
              <a:defRPr sz="2812"/>
            </a:lvl2pPr>
            <a:lvl3pPr>
              <a:defRPr sz="2453"/>
            </a:lvl3pPr>
            <a:lvl4pPr>
              <a:defRPr sz="2094"/>
            </a:lvl4pPr>
            <a:lvl5pPr>
              <a:defRPr sz="2094"/>
            </a:lvl5pPr>
            <a:lvl6pPr>
              <a:defRPr sz="2094"/>
            </a:lvl6pPr>
            <a:lvl7pPr>
              <a:defRPr sz="2094"/>
            </a:lvl7pPr>
            <a:lvl8pPr>
              <a:defRPr sz="2094"/>
            </a:lvl8pPr>
            <a:lvl9pPr>
              <a:defRPr sz="2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1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1"/>
            <a:ext cx="4211638" cy="1626870"/>
          </a:xfrm>
          <a:prstGeom prst="rect">
            <a:avLst/>
          </a:prstGeo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82274"/>
            <a:ext cx="7156449" cy="8194358"/>
          </a:xfrm>
          <a:prstGeom prst="rect">
            <a:avLst/>
          </a:prstGeom>
        </p:spPr>
        <p:txBody>
          <a:bodyPr/>
          <a:lstStyle>
            <a:lvl1pPr>
              <a:defRPr sz="4427"/>
            </a:lvl1pPr>
            <a:lvl2pPr>
              <a:defRPr sz="3829"/>
            </a:lvl2pPr>
            <a:lvl3pPr>
              <a:defRPr sz="3291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3"/>
            <a:ext cx="4211638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74"/>
            </a:lvl1pPr>
            <a:lvl2pPr marL="623527" indent="0">
              <a:buNone/>
              <a:defRPr sz="1615"/>
            </a:lvl2pPr>
            <a:lvl3pPr marL="1247055" indent="0">
              <a:buNone/>
              <a:defRPr sz="1376"/>
            </a:lvl3pPr>
            <a:lvl4pPr marL="1870583" indent="0">
              <a:buNone/>
              <a:defRPr sz="1256"/>
            </a:lvl4pPr>
            <a:lvl5pPr marL="2494109" indent="0">
              <a:buNone/>
              <a:defRPr sz="1256"/>
            </a:lvl5pPr>
            <a:lvl6pPr marL="3117637" indent="0">
              <a:buNone/>
              <a:defRPr sz="1256"/>
            </a:lvl6pPr>
            <a:lvl7pPr marL="3741165" indent="0">
              <a:buNone/>
              <a:defRPr sz="1256"/>
            </a:lvl7pPr>
            <a:lvl8pPr marL="4364692" indent="0">
              <a:buNone/>
              <a:defRPr sz="1256"/>
            </a:lvl8pPr>
            <a:lvl9pPr marL="4988220" indent="0">
              <a:buNone/>
              <a:defRPr sz="12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1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  <a:prstGeom prst="rect">
            <a:avLst/>
          </a:prstGeo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27"/>
            </a:lvl1pPr>
            <a:lvl2pPr marL="623527" indent="0">
              <a:buNone/>
              <a:defRPr sz="3829"/>
            </a:lvl2pPr>
            <a:lvl3pPr marL="1247055" indent="0">
              <a:buNone/>
              <a:defRPr sz="3291"/>
            </a:lvl3pPr>
            <a:lvl4pPr marL="1870583" indent="0">
              <a:buNone/>
              <a:defRPr sz="2812"/>
            </a:lvl4pPr>
            <a:lvl5pPr marL="2494109" indent="0">
              <a:buNone/>
              <a:defRPr sz="2812"/>
            </a:lvl5pPr>
            <a:lvl6pPr marL="3117637" indent="0">
              <a:buNone/>
              <a:defRPr sz="2812"/>
            </a:lvl6pPr>
            <a:lvl7pPr marL="3741165" indent="0">
              <a:buNone/>
              <a:defRPr sz="2812"/>
            </a:lvl7pPr>
            <a:lvl8pPr marL="4364692" indent="0">
              <a:buNone/>
              <a:defRPr sz="2812"/>
            </a:lvl8pPr>
            <a:lvl9pPr marL="4988220" indent="0">
              <a:buNone/>
              <a:defRPr sz="281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74"/>
            </a:lvl1pPr>
            <a:lvl2pPr marL="623527" indent="0">
              <a:buNone/>
              <a:defRPr sz="1615"/>
            </a:lvl2pPr>
            <a:lvl3pPr marL="1247055" indent="0">
              <a:buNone/>
              <a:defRPr sz="1376"/>
            </a:lvl3pPr>
            <a:lvl4pPr marL="1870583" indent="0">
              <a:buNone/>
              <a:defRPr sz="1256"/>
            </a:lvl4pPr>
            <a:lvl5pPr marL="2494109" indent="0">
              <a:buNone/>
              <a:defRPr sz="1256"/>
            </a:lvl5pPr>
            <a:lvl6pPr marL="3117637" indent="0">
              <a:buNone/>
              <a:defRPr sz="1256"/>
            </a:lvl6pPr>
            <a:lvl7pPr marL="3741165" indent="0">
              <a:buNone/>
              <a:defRPr sz="1256"/>
            </a:lvl7pPr>
            <a:lvl8pPr marL="4364692" indent="0">
              <a:buNone/>
              <a:defRPr sz="1256"/>
            </a:lvl8pPr>
            <a:lvl9pPr marL="4988220" indent="0">
              <a:buNone/>
              <a:defRPr sz="12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47055" rtl="0" eaLnBrk="1" latinLnBrk="0" hangingPunct="1">
        <a:spcBef>
          <a:spcPct val="0"/>
        </a:spcBef>
        <a:buNone/>
        <a:defRPr sz="59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646" indent="-467646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27" kern="1200">
          <a:solidFill>
            <a:schemeClr val="tx1"/>
          </a:solidFill>
          <a:latin typeface="+mn-lt"/>
          <a:ea typeface="+mn-ea"/>
          <a:cs typeface="+mn-cs"/>
        </a:defRPr>
      </a:lvl1pPr>
      <a:lvl2pPr marL="1013231" indent="-389705" algn="l" defTabSz="12470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829" kern="1200">
          <a:solidFill>
            <a:schemeClr val="tx1"/>
          </a:solidFill>
          <a:latin typeface="+mn-lt"/>
          <a:ea typeface="+mn-ea"/>
          <a:cs typeface="+mn-cs"/>
        </a:defRPr>
      </a:lvl2pPr>
      <a:lvl3pPr marL="1558818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91" kern="1200">
          <a:solidFill>
            <a:schemeClr val="tx1"/>
          </a:solidFill>
          <a:latin typeface="+mn-lt"/>
          <a:ea typeface="+mn-ea"/>
          <a:cs typeface="+mn-cs"/>
        </a:defRPr>
      </a:lvl3pPr>
      <a:lvl4pPr marL="2182347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05874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429401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052929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676456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299982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1pPr>
      <a:lvl2pPr marL="623527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2pPr>
      <a:lvl3pPr marL="1247055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3pPr>
      <a:lvl4pPr marL="1870583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4pPr>
      <a:lvl5pPr marL="2494109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5pPr>
      <a:lvl6pPr marL="3117637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6pPr>
      <a:lvl7pPr marL="3741165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7pPr>
      <a:lvl8pPr marL="4364692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8pPr>
      <a:lvl9pPr marL="4988220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791E85C-5759-46E4-97BD-E671FF31D0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RESEARCH &amp; PROJECT SUBMISSIONS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0ABCE88-C985-47E0-9DAC-6C6D8B6D7A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C3D6C47-11E6-489F-8714-39249F934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B7F8F3F-37A7-4473-86DA-163B3617C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DF6A68FB-5A28-476E-BC8D-63795E4C0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4AE85A0-ADE8-41EA-9507-75935F1E66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24014DF-FC4C-4C45-9CAA-755ED8495E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EE24E5E1-22E3-4CB4-8885-745BEC62E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84C85FE-01E8-4C65-BC7F-42B9CA6BAA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cxnSpLocks/>
          </p:cNvCxnSpPr>
          <p:nvPr/>
        </p:nvCxnSpPr>
        <p:spPr>
          <a:xfrm>
            <a:off x="198434" y="9220200"/>
            <a:ext cx="1237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36A216-E960-4227-A8F3-5C704854A7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921F4-972D-4F03-9911-CB4B86DFEA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3AA71B-3DD5-4329-AA57-CFE505D38F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ED86D3F-4147-4B53-B54D-97937048BB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CD5514-F130-49A2-9D3F-11473CE7C8C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8A5B800-4EA2-49F7-865A-66AAA4737A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57FCF37-BE08-4D6F-B8A8-5BAAD331DD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0CFA51-86C1-4F4C-BBE7-DAB0B05BA5D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CA93D8D-C069-4BD8-A321-E83C89F8624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B21FA3-743D-40BC-8AF0-0231B700ED8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2D02B47-8435-40B1-A31C-57D3FF4D3A5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7D2B744-D19A-46EF-9E9C-BD5A491935C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2C99FBB-4FE0-4512-99A3-5CEA7D5387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9564628-0D0C-4CA1-9A56-A114C73F77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CEF2C982-0A0A-4902-9260-0F238A3ED38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8D917002-7AA6-490E-BA26-784C86557E5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8FFBC000-B0E2-469E-B1E1-E05700CD2AB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51A54A7-107E-4C8D-B3F8-6944F546623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CB18F239-604A-4964-A50A-99DA9E504B8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0FC9E7B-2272-47BD-B718-3B35B88C888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F2F74B7-665B-4784-A366-9BADEF550CA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14E2E31F-7490-4717-A877-B0EF52BF64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C3CDDF34-525B-4DB2-931C-4DC366C7077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8772E-12D4-446B-A56A-E7D1B99CA5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B8A42-156C-473C-B8DC-1ED250C46C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C57DC89-0C64-428C-9D5B-0FAC4B455C8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C7A9B8DF-974B-41D2-AE4C-DAA2E5F4362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7E8C12F-AC2F-4CF0-9D4A-703E0DF15ED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F3F7D2D1-E7AA-4F8B-9FDC-48166344A6F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BF159CD2-49A1-47B1-87B1-C2431A16791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D015146-3CE6-4255-A9A1-5C2226BBC49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16E2FDD3-C81A-43AD-A040-24A0D66839E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F78D4726-F931-4F6F-8D05-37EB6634D61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2539B954-C3A1-40DB-A463-48E357DB8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4" y="6272331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Submission Contents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1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9CAAF-81AB-4619-98DB-4CC7C6EC96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0CE9F-7FA6-4CCA-AACF-1FF863732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B51D3E-C9FE-4932-B5E1-BEE8573608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9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9</Words>
  <Application>Microsoft Office PowerPoint</Application>
  <PresentationFormat>A3 Paper (297x420 mm)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Hussein</dc:creator>
  <cp:lastModifiedBy>mai adel</cp:lastModifiedBy>
  <cp:revision>45</cp:revision>
  <dcterms:created xsi:type="dcterms:W3CDTF">2018-12-12T20:11:42Z</dcterms:created>
  <dcterms:modified xsi:type="dcterms:W3CDTF">2020-05-08T15:18:29Z</dcterms:modified>
</cp:coreProperties>
</file>